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78" r:id="rId5"/>
    <p:sldId id="279" r:id="rId6"/>
    <p:sldId id="284" r:id="rId7"/>
    <p:sldId id="280" r:id="rId8"/>
    <p:sldId id="281" r:id="rId9"/>
    <p:sldId id="282" r:id="rId10"/>
    <p:sldId id="28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19" autoAdjust="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1530" y="2409646"/>
            <a:ext cx="3485073" cy="1026545"/>
          </a:xfrm>
        </p:spPr>
        <p:txBody>
          <a:bodyPr>
            <a:normAutofit/>
          </a:bodyPr>
          <a:lstStyle/>
          <a:p>
            <a:pPr algn="l"/>
            <a:r>
              <a:rPr lang="en-US" sz="2800" dirty="0" err="1"/>
              <a:t>Sianus</a:t>
            </a:r>
            <a:r>
              <a:rPr lang="en-US" sz="2800" dirty="0"/>
              <a:t> Gold Global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63755" y="3618774"/>
            <a:ext cx="2039261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/>
              <a:t>Present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My Project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lvl="0" indent="0">
              <a:buNone/>
            </a:pPr>
            <a:r>
              <a:rPr lang="en-US" sz="2400" dirty="0"/>
              <a:t>Code</a:t>
            </a:r>
          </a:p>
          <a:p>
            <a:pPr marL="36900" lvl="0" indent="0">
              <a:buNone/>
            </a:pPr>
            <a:r>
              <a:rPr lang="en-US" sz="2400" dirty="0"/>
              <a:t>Web Site</a:t>
            </a:r>
          </a:p>
          <a:p>
            <a:pPr marL="36900" lvl="0" indent="0">
              <a:buNone/>
            </a:pPr>
            <a:r>
              <a:rPr lang="en-US" sz="2400" dirty="0"/>
              <a:t>	- Index</a:t>
            </a:r>
          </a:p>
          <a:p>
            <a:pPr marL="36900" lvl="0" indent="0">
              <a:buNone/>
            </a:pPr>
            <a:r>
              <a:rPr lang="en-US" sz="2400" dirty="0"/>
              <a:t>	- Home Page</a:t>
            </a:r>
          </a:p>
          <a:p>
            <a:pPr marL="36900" lvl="0" indent="0">
              <a:buNone/>
            </a:pPr>
            <a:r>
              <a:rPr lang="en-US" sz="2400" dirty="0"/>
              <a:t>	- About us</a:t>
            </a:r>
          </a:p>
          <a:p>
            <a:pPr marL="36900" lvl="0" indent="0">
              <a:buNone/>
            </a:pPr>
            <a:r>
              <a:rPr lang="en-US" sz="2400" dirty="0"/>
              <a:t>	- Profile</a:t>
            </a:r>
          </a:p>
          <a:p>
            <a:pPr marL="36900" lvl="0" indent="0">
              <a:buNone/>
            </a:pPr>
            <a:r>
              <a:rPr lang="en-US" sz="2400" dirty="0"/>
              <a:t> </a:t>
            </a:r>
          </a:p>
          <a:p>
            <a:pPr marL="36900" lv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FB978-12F3-47D3-9F32-4FB6EF126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AED16-4B7B-4CDB-9502-F3BE1B9BB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ไปดู</a:t>
            </a:r>
            <a:r>
              <a:rPr lang="en-US" dirty="0"/>
              <a:t> code</a:t>
            </a:r>
            <a:r>
              <a:rPr lang="th-TH" dirty="0"/>
              <a:t> กันเลย </a:t>
            </a:r>
            <a:r>
              <a:rPr lang="en-US" dirty="0"/>
              <a:t>let’s go</a:t>
            </a:r>
          </a:p>
        </p:txBody>
      </p:sp>
    </p:spTree>
    <p:extLst>
      <p:ext uri="{BB962C8B-B14F-4D97-AF65-F5344CB8AC3E}">
        <p14:creationId xmlns:p14="http://schemas.microsoft.com/office/powerpoint/2010/main" val="2812495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F400D-0FCB-4977-A5A9-35C427DA2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C52573-64FF-44EA-8232-2EA7F6E1F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265" y="1866900"/>
            <a:ext cx="8212822" cy="46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81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14C8E-B937-4428-95E6-6B01D368E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52E6F-DF3D-47B8-BF6F-AD606A9C2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844" y="1866900"/>
            <a:ext cx="8329663" cy="4685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9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225E3-27C8-4498-B37E-9D422BE1A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AD2AFD-5A17-43E8-8053-083A0AC36C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180" y="1866900"/>
            <a:ext cx="8451640" cy="475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077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14573-CC5F-46B5-8D7B-74FA46D71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Profile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7A3B40-E548-4375-BDB3-FBDE400EF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444" y="1866900"/>
            <a:ext cx="8433111" cy="47436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8CB1D67-AA95-498B-8DB1-B8A49CA2CD38}"/>
              </a:ext>
            </a:extLst>
          </p:cNvPr>
          <p:cNvSpPr/>
          <p:nvPr/>
        </p:nvSpPr>
        <p:spPr>
          <a:xfrm>
            <a:off x="6618914" y="2818701"/>
            <a:ext cx="201336" cy="838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880770-13BF-498B-8DCA-41941E91D4EF}"/>
              </a:ext>
            </a:extLst>
          </p:cNvPr>
          <p:cNvSpPr/>
          <p:nvPr/>
        </p:nvSpPr>
        <p:spPr>
          <a:xfrm>
            <a:off x="6954473" y="3271706"/>
            <a:ext cx="310393" cy="1572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33E89C-FB25-4825-8636-A8F406BC8834}"/>
              </a:ext>
            </a:extLst>
          </p:cNvPr>
          <p:cNvSpPr/>
          <p:nvPr/>
        </p:nvSpPr>
        <p:spPr>
          <a:xfrm>
            <a:off x="6400800" y="3556932"/>
            <a:ext cx="738231" cy="838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789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{809D755E-16DB-4468-B269-BB33DBB31141}tf55705232_win32</Template>
  <TotalTime>22</TotalTime>
  <Words>39</Words>
  <Application>Microsoft Office PowerPoint</Application>
  <PresentationFormat>Widescreen</PresentationFormat>
  <Paragraphs>17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Goudy Old Style</vt:lpstr>
      <vt:lpstr>Wingdings 2</vt:lpstr>
      <vt:lpstr>SlateVTI</vt:lpstr>
      <vt:lpstr>Sianus Gold Global</vt:lpstr>
      <vt:lpstr>My Project </vt:lpstr>
      <vt:lpstr>Code</vt:lpstr>
      <vt:lpstr>Index</vt:lpstr>
      <vt:lpstr>Home</vt:lpstr>
      <vt:lpstr>About us</vt:lpstr>
      <vt:lpstr>Profile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Sianus Gold Global</dc:title>
  <dc:creator>PK</dc:creator>
  <cp:lastModifiedBy>PK</cp:lastModifiedBy>
  <cp:revision>3</cp:revision>
  <dcterms:created xsi:type="dcterms:W3CDTF">2020-10-20T05:16:48Z</dcterms:created>
  <dcterms:modified xsi:type="dcterms:W3CDTF">2020-10-20T05:41:21Z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